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8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8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36" r:id="rId151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51" Type="http://schemas.openxmlformats.org/officeDocument/2006/relationships/slide" Target="slides/slide81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8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8" name="Shape 4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9" name="Google Shape;4379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80" name="Google Shape;4380;p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57.png"/></Relationships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1" name="Shape 4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" name="Google Shape;4382;p637"/>
          <p:cNvSpPr txBox="1"/>
          <p:nvPr>
            <p:ph type="ctrTitle"/>
          </p:nvPr>
        </p:nvSpPr>
        <p:spPr>
          <a:xfrm>
            <a:off x="539750" y="86915"/>
            <a:ext cx="8062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1587" lvl="0" marL="48418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255"/>
              </a:buClr>
              <a:buSzPts val="1400"/>
              <a:buFont typeface="Arial"/>
              <a:buNone/>
            </a:pPr>
            <a:r>
              <a:rPr b="0" i="0" lang="zh-CN" sz="4300" u="none" cap="none" strike="noStrike">
                <a:solidFill>
                  <a:srgbClr val="FFB255"/>
                </a:solidFill>
                <a:latin typeface="Arial"/>
                <a:ea typeface="Arial"/>
                <a:cs typeface="Arial"/>
                <a:sym typeface="Arial"/>
              </a:rPr>
              <a:t>How to protect yourself?</a:t>
            </a:r>
            <a:endParaRPr b="0" i="0" sz="4300" u="none" cap="none" strike="noStrike">
              <a:solidFill>
                <a:srgbClr val="FFB2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3" name="Google Shape;4383;p637"/>
          <p:cNvSpPr txBox="1"/>
          <p:nvPr>
            <p:ph idx="1" type="subTitle"/>
          </p:nvPr>
        </p:nvSpPr>
        <p:spPr>
          <a:xfrm>
            <a:off x="971550" y="789384"/>
            <a:ext cx="6694500" cy="30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accent2"/>
              </a:buClr>
              <a:buSzPts val="950"/>
              <a:buFont typeface="Arial"/>
              <a:buChar char="●"/>
            </a:pPr>
            <a:r>
              <a:rPr b="0" i="0" lang="zh-CN" sz="1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Don’t share your private information like passwords, name and address, phone numbers with people you don’t know. </a:t>
            </a:r>
            <a:endParaRPr b="0" i="0" sz="19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50"/>
              <a:buFont typeface="Arial"/>
              <a:buChar char="●"/>
            </a:pPr>
            <a:r>
              <a:rPr b="0" i="0" lang="zh-CN" sz="1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Be cautious about sharing photos of yourself, your friends and your family</a:t>
            </a:r>
            <a:endParaRPr b="0" i="0" sz="19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50"/>
              <a:buFont typeface="Arial"/>
              <a:buChar char="●"/>
            </a:pPr>
            <a:r>
              <a:rPr b="0" i="0" lang="zh-CN" sz="1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Don’t respond to messages when you are angry or hurt - either to strangers or people you know. This will often encourage them to continue</a:t>
            </a:r>
            <a:endParaRPr b="0" i="0" sz="19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50"/>
              <a:buFont typeface="Arial"/>
              <a:buChar char="●"/>
            </a:pPr>
            <a:r>
              <a:rPr b="0" i="0" lang="zh-CN" sz="1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You have the option to block, delete and report anyone who is harassing you online and on your mobile</a:t>
            </a:r>
            <a:endParaRPr b="0" i="0" sz="19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50"/>
              <a:buFont typeface="Arial"/>
              <a:buChar char="●"/>
            </a:pPr>
            <a:r>
              <a:rPr b="0" i="0" lang="zh-CN" sz="1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Keep a record of calls, messages, posts and emails that may be hurtful or harmful to you</a:t>
            </a:r>
            <a:endParaRPr b="0" i="0" sz="19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50"/>
              <a:buFont typeface="Arial"/>
              <a:buChar char="●"/>
            </a:pPr>
            <a:r>
              <a:rPr b="0" i="0" lang="zh-CN" sz="1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Set up the privacy options on your social networking sites like Facebook</a:t>
            </a:r>
            <a:endParaRPr b="0" i="0" sz="19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84" name="Google Shape;4384;p6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7900" y="3721894"/>
            <a:ext cx="3311525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